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84" r:id="rId3"/>
    <p:sldId id="288" r:id="rId4"/>
    <p:sldId id="289" r:id="rId5"/>
    <p:sldId id="275" r:id="rId6"/>
    <p:sldId id="271" r:id="rId7"/>
    <p:sldId id="272" r:id="rId8"/>
    <p:sldId id="273" r:id="rId9"/>
    <p:sldId id="286" r:id="rId10"/>
    <p:sldId id="291" r:id="rId11"/>
    <p:sldId id="287" r:id="rId12"/>
    <p:sldId id="285" r:id="rId13"/>
    <p:sldId id="270" r:id="rId1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22866F15-E691-4F03-AE77-F9F71012861E}">
          <p14:sldIdLst>
            <p14:sldId id="256"/>
          </p14:sldIdLst>
        </p14:section>
        <p14:section name="未命名的章節" id="{43AD40E9-E4EB-4D87-AA15-5415C72B85D4}">
          <p14:sldIdLst>
            <p14:sldId id="284"/>
            <p14:sldId id="288"/>
            <p14:sldId id="289"/>
            <p14:sldId id="275"/>
            <p14:sldId id="271"/>
            <p14:sldId id="272"/>
            <p14:sldId id="273"/>
            <p14:sldId id="286"/>
            <p14:sldId id="291"/>
            <p14:sldId id="287"/>
            <p14:sldId id="285"/>
            <p14:sldId id="27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60"/>
  </p:normalViewPr>
  <p:slideViewPr>
    <p:cSldViewPr>
      <p:cViewPr>
        <p:scale>
          <a:sx n="91" d="100"/>
          <a:sy n="91" d="100"/>
        </p:scale>
        <p:origin x="-1243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0558-F943-4C18-8221-CB444A652F45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9025-8F6B-4D78-849B-E2285BEDE73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0558-F943-4C18-8221-CB444A652F45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9025-8F6B-4D78-849B-E2285BEDE73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0558-F943-4C18-8221-CB444A652F45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9025-8F6B-4D78-849B-E2285BEDE73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0558-F943-4C18-8221-CB444A652F45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9025-8F6B-4D78-849B-E2285BEDE73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0558-F943-4C18-8221-CB444A652F45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9025-8F6B-4D78-849B-E2285BEDE73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0558-F943-4C18-8221-CB444A652F45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9025-8F6B-4D78-849B-E2285BEDE73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0558-F943-4C18-8221-CB444A652F45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9025-8F6B-4D78-849B-E2285BEDE73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0558-F943-4C18-8221-CB444A652F45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9025-8F6B-4D78-849B-E2285BEDE73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0558-F943-4C18-8221-CB444A652F45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9025-8F6B-4D78-849B-E2285BEDE73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0558-F943-4C18-8221-CB444A652F45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9025-8F6B-4D78-849B-E2285BEDE73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0558-F943-4C18-8221-CB444A652F45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5939025-8F6B-4D78-849B-E2285BEDE73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96A0558-F943-4C18-8221-CB444A652F45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5939025-8F6B-4D78-849B-E2285BEDE733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nly481025/AFSS" TargetMode="External"/><Relationship Id="rId2" Type="http://schemas.openxmlformats.org/officeDocument/2006/relationships/hyperlink" Target="https://trello.com/b/cfJdQJMZ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52915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90256" y="260648"/>
            <a:ext cx="7772400" cy="1470025"/>
          </a:xfrm>
        </p:spPr>
        <p:txBody>
          <a:bodyPr>
            <a:normAutofit/>
          </a:bodyPr>
          <a:lstStyle/>
          <a:p>
            <a:r>
              <a:rPr lang="zh-TW" altLang="en-US" sz="7200" b="1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sz="7200" b="1" dirty="0">
                <a:latin typeface="微軟正黑體" pitchFamily="34" charset="-120"/>
                <a:ea typeface="微軟正黑體" pitchFamily="34" charset="-120"/>
              </a:rPr>
              <a:t>7</a:t>
            </a:r>
            <a:r>
              <a:rPr lang="zh-TW" altLang="en-US" sz="7200" b="1" dirty="0" smtClean="0">
                <a:latin typeface="微軟正黑體" pitchFamily="34" charset="-120"/>
                <a:ea typeface="微軟正黑體" pitchFamily="34" charset="-120"/>
              </a:rPr>
              <a:t>組</a:t>
            </a:r>
            <a:endParaRPr lang="zh-TW" altLang="en-US" sz="72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5956" y="1818975"/>
            <a:ext cx="9001000" cy="175260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z="4400" b="1" dirty="0" smtClean="0">
                <a:solidFill>
                  <a:schemeClr val="accent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模擬養魚系統</a:t>
            </a:r>
            <a:endParaRPr lang="en-US" altLang="zh-TW" sz="4400" b="1" dirty="0" smtClean="0">
              <a:solidFill>
                <a:schemeClr val="accent1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4400" b="1" dirty="0" smtClean="0">
                <a:solidFill>
                  <a:schemeClr val="accent1">
                    <a:lumMod val="50000"/>
                  </a:schemeClr>
                </a:solidFill>
              </a:rPr>
              <a:t>Aquarium </a:t>
            </a:r>
            <a:r>
              <a:rPr lang="en-US" altLang="zh-TW" sz="4400" b="1" dirty="0">
                <a:solidFill>
                  <a:schemeClr val="accent1">
                    <a:lumMod val="50000"/>
                  </a:schemeClr>
                </a:solidFill>
              </a:rPr>
              <a:t>Farming Simulation </a:t>
            </a:r>
            <a:r>
              <a:rPr lang="en-US" altLang="zh-TW" sz="4400" b="1" dirty="0" smtClean="0">
                <a:solidFill>
                  <a:schemeClr val="accent1">
                    <a:lumMod val="50000"/>
                  </a:schemeClr>
                </a:solidFill>
              </a:rPr>
              <a:t>System</a:t>
            </a:r>
            <a:endParaRPr lang="zh-TW" altLang="en-US" sz="4400" b="1" dirty="0">
              <a:solidFill>
                <a:schemeClr val="accent1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799909" y="3284984"/>
            <a:ext cx="554461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組員：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	00457039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鄒</a:t>
            </a:r>
            <a:r>
              <a:rPr lang="zh-TW" altLang="en-US" sz="2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承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皓 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	00457031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蔡</a:t>
            </a:r>
            <a:r>
              <a:rPr lang="zh-TW" altLang="en-US" sz="2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承峰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	00457033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陳育祥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en-US" altLang="zh-TW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00457040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方子元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	00457043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朱</a:t>
            </a:r>
            <a:r>
              <a:rPr lang="zh-TW" altLang="en-US" sz="2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冠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穎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指導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老師： 馬尚彬 老師</a:t>
            </a:r>
            <a:endParaRPr lang="en-US" altLang="zh-TW" sz="28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289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44624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sz="3600" b="1" dirty="0"/>
              <a:t>系統額外</a:t>
            </a:r>
            <a:r>
              <a:rPr lang="zh-TW" altLang="en-US" sz="3600" b="1" dirty="0" smtClean="0"/>
              <a:t>特色功能</a:t>
            </a:r>
            <a:r>
              <a:rPr lang="en-US" altLang="zh-TW" sz="3600" b="1" dirty="0" smtClean="0"/>
              <a:t>(</a:t>
            </a:r>
            <a:r>
              <a:rPr lang="zh-TW" altLang="en-US" sz="3600" b="1" dirty="0" smtClean="0"/>
              <a:t>五</a:t>
            </a:r>
            <a:r>
              <a:rPr lang="en-US" altLang="zh-TW" sz="3600" b="1" dirty="0" smtClean="0"/>
              <a:t>)</a:t>
            </a:r>
            <a:endParaRPr lang="zh-TW" altLang="en-US" sz="3600" b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323528" y="1268760"/>
            <a:ext cx="85876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動畫增強呈現部分：</a:t>
            </a:r>
            <a:endParaRPr lang="en-US" altLang="zh-TW" sz="2400" b="1" dirty="0" smtClean="0"/>
          </a:p>
          <a:p>
            <a:r>
              <a:rPr lang="en-US" altLang="zh-TW" sz="2400" b="1" dirty="0" smtClean="0"/>
              <a:t>※</a:t>
            </a:r>
            <a:r>
              <a:rPr lang="zh-TW" altLang="en-US" sz="2400" b="1" dirty="0" smtClean="0"/>
              <a:t>魚類會因為遠近</a:t>
            </a:r>
            <a:r>
              <a:rPr lang="en-US" altLang="zh-TW" sz="2400" b="1" dirty="0" smtClean="0"/>
              <a:t>(Z</a:t>
            </a:r>
            <a:r>
              <a:rPr lang="zh-TW" altLang="en-US" sz="2400" b="1" dirty="0" smtClean="0"/>
              <a:t>軸</a:t>
            </a:r>
            <a:r>
              <a:rPr lang="en-US" altLang="zh-TW" sz="2400" b="1" dirty="0" smtClean="0"/>
              <a:t>)</a:t>
            </a:r>
            <a:r>
              <a:rPr lang="zh-TW" altLang="en-US" sz="2400" b="1" dirty="0" smtClean="0"/>
              <a:t>而有視差大小差別</a:t>
            </a:r>
            <a:endParaRPr lang="en-US" altLang="zh-TW" sz="2400" b="1" dirty="0" smtClean="0"/>
          </a:p>
          <a:p>
            <a:r>
              <a:rPr lang="en-US" altLang="zh-TW" sz="2400" b="1" dirty="0" smtClean="0"/>
              <a:t>※</a:t>
            </a:r>
            <a:r>
              <a:rPr lang="zh-TW" altLang="en-US" sz="2400" b="1" dirty="0" smtClean="0"/>
              <a:t>魚種類不同會有不同的大小</a:t>
            </a:r>
            <a:endParaRPr lang="en-US" altLang="zh-TW" sz="2400" b="1" dirty="0" smtClean="0"/>
          </a:p>
          <a:p>
            <a:r>
              <a:rPr lang="en-US" altLang="zh-TW" sz="2400" b="1" dirty="0" smtClean="0"/>
              <a:t>※</a:t>
            </a:r>
            <a:r>
              <a:rPr lang="zh-TW" altLang="en-US" sz="2400" b="1" dirty="0" smtClean="0"/>
              <a:t>魚類會因為長大而增加體長</a:t>
            </a:r>
            <a:r>
              <a:rPr lang="en-US" altLang="zh-TW" sz="2400" b="1" dirty="0" smtClean="0"/>
              <a:t>(</a:t>
            </a:r>
            <a:r>
              <a:rPr lang="zh-TW" altLang="en-US" sz="2400" b="1" dirty="0"/>
              <a:t>飽食</a:t>
            </a:r>
            <a:r>
              <a:rPr lang="zh-TW" altLang="en-US" sz="2400" b="1" dirty="0" smtClean="0"/>
              <a:t>度</a:t>
            </a:r>
            <a:r>
              <a:rPr lang="en-US" altLang="zh-TW" sz="2400" b="1" dirty="0" smtClean="0"/>
              <a:t>&gt;100</a:t>
            </a:r>
            <a:r>
              <a:rPr lang="zh-TW" altLang="en-US" sz="2400" b="1" dirty="0" smtClean="0"/>
              <a:t>且超過</a:t>
            </a:r>
            <a:r>
              <a:rPr lang="en-US" altLang="zh-TW" sz="2400" b="1" dirty="0" smtClean="0"/>
              <a:t>3</a:t>
            </a:r>
            <a:r>
              <a:rPr lang="zh-TW" altLang="en-US" sz="2400" b="1" dirty="0" smtClean="0"/>
              <a:t>個單位時間</a:t>
            </a:r>
            <a:r>
              <a:rPr lang="en-US" altLang="zh-TW" sz="2400" b="1" dirty="0" smtClean="0"/>
              <a:t>)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1" t="23748" r="13578" b="13946"/>
          <a:stretch/>
        </p:blipFill>
        <p:spPr>
          <a:xfrm>
            <a:off x="305317" y="2924944"/>
            <a:ext cx="6694415" cy="343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44624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sz="3600" b="1" dirty="0"/>
              <a:t>系統額外</a:t>
            </a:r>
            <a:r>
              <a:rPr lang="zh-TW" altLang="en-US" sz="3600" b="1" dirty="0" smtClean="0"/>
              <a:t>特色功能</a:t>
            </a:r>
            <a:r>
              <a:rPr lang="en-US" altLang="zh-TW" sz="3600" b="1" dirty="0" smtClean="0"/>
              <a:t>(</a:t>
            </a:r>
            <a:r>
              <a:rPr lang="zh-TW" altLang="en-US" sz="3600" b="1" dirty="0" smtClean="0"/>
              <a:t>六、七</a:t>
            </a:r>
            <a:r>
              <a:rPr lang="en-US" altLang="zh-TW" sz="3600" b="1" dirty="0" smtClean="0"/>
              <a:t>)</a:t>
            </a:r>
            <a:endParaRPr lang="zh-TW" altLang="en-US" sz="36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539552" y="1628800"/>
            <a:ext cx="75232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※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背景音樂：進入魚缸畫面音效時會自動撥放背景音樂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※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音效：標題頁進入魚缸畫面有音效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   狀態一覽按鍵音效加入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   每個選項都有加入音效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798034"/>
            <a:ext cx="4210464" cy="36004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654018"/>
            <a:ext cx="1392153" cy="72008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11560" y="4590121"/>
            <a:ext cx="7263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※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程式視窗上和最小化視窗都有特有的圖示「魚」，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讓使用者一目了然知道程式的位置。也提升程式整體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的辨識度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34258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8229600" cy="926976"/>
          </a:xfrm>
        </p:spPr>
        <p:txBody>
          <a:bodyPr>
            <a:normAutofit/>
          </a:bodyPr>
          <a:lstStyle/>
          <a:p>
            <a:r>
              <a:rPr lang="zh-TW" altLang="en-US" sz="3600" b="1" dirty="0" smtClean="0"/>
              <a:t>分工情況</a:t>
            </a:r>
            <a:endParaRPr lang="zh-TW" altLang="en-US" sz="36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389120"/>
          </a:xfrm>
        </p:spPr>
        <p:txBody>
          <a:bodyPr>
            <a:normAutofit/>
          </a:bodyPr>
          <a:lstStyle/>
          <a:p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</a:rPr>
              <a:t>00457039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 鄒承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皓：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模擬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模組、邏輯除錯、全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端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整合</a:t>
            </a:r>
            <a:endParaRPr lang="en-US" altLang="zh-TW" sz="2000" b="1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00457031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蔡承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峰：資料庫模組、存檔模組、資料設計</a:t>
            </a:r>
            <a:endParaRPr lang="en-US" altLang="zh-TW" sz="2000" b="1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00457033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 陳育祥：邏輯設計、音樂模組、素材收集</a:t>
            </a:r>
            <a:endParaRPr lang="en-US" altLang="zh-TW" sz="2000" b="1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00457040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 方子元：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框架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呈現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、動畫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呈現、使用者介面設計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00457043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朱冠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穎：互動模組、成就模組、類別圖設計、模組介面設計、報告文件製作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共同部分：架構設計、演算法設計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個別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、文件撰寫、組織計畫、效能優化、模組整合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個別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、防爆測試</a:t>
            </a:r>
            <a:endParaRPr lang="en-US" altLang="zh-TW" sz="2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809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564904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TW" sz="5400" dirty="0" smtClean="0"/>
              <a:t/>
            </a:r>
            <a:br>
              <a:rPr lang="en-US" altLang="zh-TW" sz="5400" dirty="0" smtClean="0"/>
            </a:br>
            <a:r>
              <a:rPr lang="en-US" altLang="zh-TW" sz="5400" dirty="0" smtClean="0"/>
              <a:t>Thank </a:t>
            </a:r>
            <a:r>
              <a:rPr lang="en-US" altLang="zh-TW" sz="5400" dirty="0"/>
              <a:t>Y</a:t>
            </a:r>
            <a:r>
              <a:rPr lang="en-US" altLang="zh-TW" sz="5400" dirty="0" smtClean="0"/>
              <a:t>ou </a:t>
            </a:r>
            <a:r>
              <a:rPr lang="en-US" altLang="zh-TW" sz="5400" dirty="0"/>
              <a:t>F</a:t>
            </a:r>
            <a:r>
              <a:rPr lang="en-US" altLang="zh-TW" sz="5400" dirty="0" smtClean="0"/>
              <a:t>or </a:t>
            </a:r>
            <a:r>
              <a:rPr lang="en-US" altLang="zh-TW" sz="5400" dirty="0"/>
              <a:t>Y</a:t>
            </a:r>
            <a:r>
              <a:rPr lang="en-US" altLang="zh-TW" sz="5400" dirty="0" smtClean="0"/>
              <a:t>our </a:t>
            </a:r>
            <a:r>
              <a:rPr lang="en-US" altLang="zh-TW" sz="5400" dirty="0"/>
              <a:t>L</a:t>
            </a:r>
            <a:r>
              <a:rPr lang="en-US" altLang="zh-TW" sz="5400" dirty="0" smtClean="0"/>
              <a:t>istening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31472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44624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sz="3600" b="1" dirty="0" smtClean="0"/>
              <a:t>運行前環境設定說明</a:t>
            </a:r>
            <a:endParaRPr lang="zh-TW" altLang="en-US" sz="36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556792"/>
            <a:ext cx="8229600" cy="43891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 smtClean="0"/>
              <a:t>※ DEMO</a:t>
            </a:r>
            <a:r>
              <a:rPr lang="zh-TW" altLang="en-US" dirty="0" smtClean="0"/>
              <a:t>環境要設定在</a:t>
            </a:r>
            <a:r>
              <a:rPr lang="en-US" altLang="zh-TW" dirty="0" smtClean="0"/>
              <a:t>JAVA</a:t>
            </a:r>
            <a:r>
              <a:rPr lang="zh-TW" altLang="en-US" dirty="0" smtClean="0"/>
              <a:t> </a:t>
            </a:r>
            <a:r>
              <a:rPr lang="en-US" altLang="zh-TW" dirty="0" smtClean="0"/>
              <a:t>SE9</a:t>
            </a:r>
            <a:r>
              <a:rPr lang="zh-TW" altLang="en-US" dirty="0" smtClean="0"/>
              <a:t>   </a:t>
            </a:r>
            <a:r>
              <a:rPr lang="en-US" altLang="zh-TW" dirty="0" err="1" smtClean="0"/>
              <a:t>jre</a:t>
            </a:r>
            <a:r>
              <a:rPr lang="en-US" altLang="zh-TW" dirty="0" smtClean="0"/>
              <a:t> 1.9</a:t>
            </a:r>
          </a:p>
          <a:p>
            <a:pPr marL="0" indent="0">
              <a:buNone/>
            </a:pPr>
            <a:r>
              <a:rPr lang="en-US" altLang="zh-TW" dirty="0" smtClean="0"/>
              <a:t>※</a:t>
            </a:r>
            <a:r>
              <a:rPr lang="zh-TW" altLang="en-US" dirty="0" smtClean="0"/>
              <a:t> </a:t>
            </a:r>
            <a:r>
              <a:rPr lang="en-US" altLang="zh-TW" dirty="0" smtClean="0"/>
              <a:t>pic</a:t>
            </a:r>
            <a:r>
              <a:rPr lang="zh-TW" altLang="en-US" dirty="0" smtClean="0"/>
              <a:t>資料夾放在</a:t>
            </a:r>
            <a:r>
              <a:rPr lang="en-US" altLang="zh-TW" dirty="0" smtClean="0"/>
              <a:t>C</a:t>
            </a:r>
            <a:r>
              <a:rPr lang="zh-TW" altLang="en-US" dirty="0" smtClean="0"/>
              <a:t>槽根目錄下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※</a:t>
            </a:r>
            <a:r>
              <a:rPr lang="zh-TW" altLang="en-US" dirty="0" smtClean="0"/>
              <a:t> </a:t>
            </a:r>
            <a:r>
              <a:rPr lang="en-US" altLang="zh-TW" dirty="0" smtClean="0"/>
              <a:t>sound</a:t>
            </a:r>
            <a:r>
              <a:rPr lang="zh-TW" altLang="en-US" dirty="0" smtClean="0"/>
              <a:t>資料夾放在</a:t>
            </a:r>
            <a:r>
              <a:rPr lang="en-US" altLang="zh-TW" dirty="0" smtClean="0"/>
              <a:t>D</a:t>
            </a:r>
            <a:r>
              <a:rPr lang="zh-TW" altLang="en-US" dirty="0" smtClean="0"/>
              <a:t>槽根目錄下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※</a:t>
            </a:r>
            <a:r>
              <a:rPr lang="zh-TW" altLang="en-US" dirty="0" smtClean="0"/>
              <a:t> </a:t>
            </a:r>
            <a:r>
              <a:rPr lang="en-US" altLang="zh-TW" dirty="0" smtClean="0"/>
              <a:t>includeJAR.exe</a:t>
            </a:r>
            <a:r>
              <a:rPr lang="zh-TW" altLang="en-US" dirty="0" smtClean="0"/>
              <a:t>是所有</a:t>
            </a:r>
            <a:r>
              <a:rPr lang="en-US" altLang="zh-TW" dirty="0" smtClean="0"/>
              <a:t>jar</a:t>
            </a:r>
            <a:r>
              <a:rPr lang="zh-TW" altLang="en-US" dirty="0" smtClean="0"/>
              <a:t>檔案的壓縮檔，解壓縮在</a:t>
            </a:r>
            <a:r>
              <a:rPr lang="en-US" altLang="zh-TW" dirty="0" smtClean="0"/>
              <a:t>C</a:t>
            </a:r>
            <a:r>
              <a:rPr lang="zh-TW" altLang="en-US" dirty="0"/>
              <a:t>根</a:t>
            </a:r>
            <a:r>
              <a:rPr lang="zh-TW" altLang="en-US" dirty="0" smtClean="0"/>
              <a:t>目錄下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※</a:t>
            </a:r>
            <a:r>
              <a:rPr lang="zh-TW" altLang="en-US" dirty="0" smtClean="0"/>
              <a:t> 在</a:t>
            </a:r>
            <a:r>
              <a:rPr lang="en-US" altLang="zh-TW" dirty="0" err="1" smtClean="0"/>
              <a:t>phpAdmin</a:t>
            </a:r>
            <a:r>
              <a:rPr lang="zh-TW" altLang="en-US" dirty="0" smtClean="0"/>
              <a:t>中加入一個名為「</a:t>
            </a:r>
            <a:r>
              <a:rPr lang="en-US" altLang="zh-TW" dirty="0" err="1" smtClean="0"/>
              <a:t>yee</a:t>
            </a:r>
            <a:r>
              <a:rPr lang="zh-TW" altLang="en-US" dirty="0" smtClean="0"/>
              <a:t>」的資料庫，匯入</a:t>
            </a:r>
            <a:r>
              <a:rPr lang="en-US" altLang="zh-TW" dirty="0" err="1" smtClean="0"/>
              <a:t>yee.sql</a:t>
            </a:r>
            <a:r>
              <a:rPr lang="zh-TW" altLang="en-US" dirty="0" smtClean="0"/>
              <a:t>檔案建立資料庫本體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※</a:t>
            </a:r>
            <a:r>
              <a:rPr lang="zh-TW" altLang="en-US" dirty="0" smtClean="0"/>
              <a:t>執行指令：</a:t>
            </a:r>
            <a:r>
              <a:rPr lang="en-US" altLang="zh-TW" dirty="0" smtClean="0"/>
              <a:t>java –jar AFSS.jar (AFSS.jar</a:t>
            </a:r>
            <a:r>
              <a:rPr lang="zh-TW" altLang="en-US" dirty="0" smtClean="0"/>
              <a:t>要放在</a:t>
            </a:r>
            <a:r>
              <a:rPr lang="en-US" altLang="zh-TW" dirty="0" smtClean="0"/>
              <a:t>C</a:t>
            </a:r>
            <a:r>
              <a:rPr lang="zh-TW" altLang="en-US" dirty="0" smtClean="0"/>
              <a:t>槽下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en-US" altLang="zh-TW" dirty="0"/>
              <a:t>※</a:t>
            </a:r>
            <a:r>
              <a:rPr lang="zh-TW" altLang="en-US" dirty="0"/>
              <a:t> 一開始一定要從「開新模擬」</a:t>
            </a:r>
            <a:r>
              <a:rPr lang="zh-TW" altLang="en-US" dirty="0" smtClean="0"/>
              <a:t>開始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有</a:t>
            </a:r>
            <a:r>
              <a:rPr lang="en-US" altLang="zh-TW" dirty="0" smtClean="0"/>
              <a:t>demo</a:t>
            </a:r>
            <a:r>
              <a:rPr lang="zh-TW" altLang="en-US" dirty="0" smtClean="0"/>
              <a:t>問題請洽 </a:t>
            </a:r>
            <a:r>
              <a:rPr lang="en-US" altLang="zh-TW" dirty="0" smtClean="0"/>
              <a:t>FB</a:t>
            </a:r>
            <a:r>
              <a:rPr lang="zh-TW" altLang="en-US" dirty="0" smtClean="0"/>
              <a:t>：朱冠穎、蔡承峰、鄒承皓、陳育祥、方子元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42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44624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sz="3600" b="1" dirty="0" smtClean="0"/>
              <a:t>建議操作說明</a:t>
            </a:r>
            <a:r>
              <a:rPr lang="en-US" altLang="zh-TW" sz="3600" b="1" dirty="0" smtClean="0"/>
              <a:t>(</a:t>
            </a:r>
            <a:r>
              <a:rPr lang="zh-TW" altLang="en-US" sz="3600" b="1" dirty="0" smtClean="0"/>
              <a:t>可觀看到所有功能</a:t>
            </a:r>
            <a:r>
              <a:rPr lang="en-US" altLang="zh-TW" sz="3600" b="1" dirty="0" smtClean="0"/>
              <a:t>)</a:t>
            </a:r>
            <a:endParaRPr lang="zh-TW" altLang="en-US" sz="36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556792"/>
            <a:ext cx="8229600" cy="5112568"/>
          </a:xfrm>
        </p:spPr>
        <p:txBody>
          <a:bodyPr>
            <a:normAutofit fontScale="55000" lnSpcReduction="20000"/>
          </a:bodyPr>
          <a:lstStyle/>
          <a:p>
            <a:r>
              <a:rPr lang="en-US" altLang="zh-TW" sz="3200" dirty="0" smtClean="0"/>
              <a:t>Step1:</a:t>
            </a:r>
            <a:r>
              <a:rPr lang="zh-TW" altLang="en-US" sz="3200" dirty="0" smtClean="0"/>
              <a:t>開新模擬</a:t>
            </a:r>
            <a:r>
              <a:rPr lang="zh-TW" altLang="en-US" sz="3200" dirty="0" smtClean="0"/>
              <a:t>選擇</a:t>
            </a:r>
            <a:r>
              <a:rPr lang="en-US" altLang="zh-TW" sz="3200" dirty="0"/>
              <a:t>3</a:t>
            </a:r>
            <a:r>
              <a:rPr lang="zh-TW" altLang="en-US" sz="3200" dirty="0" smtClean="0"/>
              <a:t>尺缸</a:t>
            </a:r>
            <a:endParaRPr lang="en-US" altLang="zh-TW" sz="3200" dirty="0"/>
          </a:p>
          <a:p>
            <a:r>
              <a:rPr lang="en-US" altLang="zh-TW" sz="3200" dirty="0" smtClean="0"/>
              <a:t>Step2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然後進入狀態一覽頁面</a:t>
            </a:r>
            <a:endParaRPr lang="en-US" altLang="zh-TW" sz="3200" dirty="0" smtClean="0"/>
          </a:p>
          <a:p>
            <a:r>
              <a:rPr lang="en-US" altLang="zh-TW" sz="3200" dirty="0" smtClean="0"/>
              <a:t>Step3:</a:t>
            </a:r>
            <a:r>
              <a:rPr lang="zh-TW" altLang="en-US" sz="3200" dirty="0" smtClean="0"/>
              <a:t>選擇加入新魚</a:t>
            </a:r>
            <a:endParaRPr lang="en-US" altLang="zh-TW" sz="3200" dirty="0" smtClean="0"/>
          </a:p>
          <a:p>
            <a:r>
              <a:rPr lang="en-US" altLang="zh-TW" sz="3200" dirty="0" smtClean="0"/>
              <a:t>Step4:</a:t>
            </a:r>
            <a:r>
              <a:rPr lang="zh-TW" altLang="en-US" sz="3200" dirty="0" smtClean="0"/>
              <a:t>選擇購買設備並開啟即設定設備狀態</a:t>
            </a:r>
            <a:endParaRPr lang="en-US" altLang="zh-TW" sz="3200" dirty="0" smtClean="0"/>
          </a:p>
          <a:p>
            <a:r>
              <a:rPr lang="en-US" altLang="zh-TW" sz="3200" dirty="0" smtClean="0"/>
              <a:t>Step5:</a:t>
            </a:r>
            <a:r>
              <a:rPr lang="zh-TW" altLang="en-US" sz="3200" dirty="0" smtClean="0"/>
              <a:t>選擇購買裝飾物並擺設</a:t>
            </a:r>
            <a:endParaRPr lang="en-US" altLang="zh-TW" sz="3200" dirty="0" smtClean="0"/>
          </a:p>
          <a:p>
            <a:r>
              <a:rPr lang="en-US" altLang="zh-TW" sz="3200" dirty="0" smtClean="0"/>
              <a:t>Step6:</a:t>
            </a:r>
            <a:r>
              <a:rPr lang="zh-TW" altLang="en-US" sz="3200" dirty="0"/>
              <a:t>回到魚缸</a:t>
            </a:r>
            <a:r>
              <a:rPr lang="zh-TW" altLang="en-US" sz="3200" dirty="0" smtClean="0"/>
              <a:t>畫面</a:t>
            </a:r>
            <a:endParaRPr lang="en-US" altLang="zh-TW" sz="3200" dirty="0" smtClean="0"/>
          </a:p>
          <a:p>
            <a:r>
              <a:rPr lang="en-US" altLang="zh-TW" sz="3200" dirty="0" smtClean="0"/>
              <a:t>Step7:</a:t>
            </a:r>
            <a:r>
              <a:rPr lang="zh-TW" altLang="en-US" sz="3200" dirty="0" smtClean="0"/>
              <a:t>先進行觀察</a:t>
            </a:r>
            <a:r>
              <a:rPr lang="en-US" altLang="zh-TW" sz="3200" dirty="0" smtClean="0"/>
              <a:t>(</a:t>
            </a:r>
            <a:r>
              <a:rPr lang="zh-TW" altLang="en-US" sz="3200" dirty="0" smtClean="0"/>
              <a:t>約</a:t>
            </a:r>
            <a:r>
              <a:rPr lang="en-US" altLang="zh-TW" sz="3200" dirty="0" smtClean="0"/>
              <a:t>1~3</a:t>
            </a:r>
            <a:r>
              <a:rPr lang="zh-TW" altLang="en-US" sz="3200" dirty="0" smtClean="0"/>
              <a:t>分鐘觀看魚的物理移動</a:t>
            </a:r>
            <a:r>
              <a:rPr lang="en-US" altLang="zh-TW" sz="3200" dirty="0" smtClean="0"/>
              <a:t>)</a:t>
            </a:r>
          </a:p>
          <a:p>
            <a:r>
              <a:rPr lang="en-US" altLang="zh-TW" sz="3200" dirty="0" smtClean="0"/>
              <a:t>Step8:</a:t>
            </a:r>
            <a:r>
              <a:rPr lang="zh-TW" altLang="en-US" sz="3200" dirty="0" smtClean="0"/>
              <a:t>加速模擬選擇想要加速和跳過的事件</a:t>
            </a:r>
            <a:r>
              <a:rPr lang="en-US" altLang="zh-TW" sz="3200" dirty="0" smtClean="0"/>
              <a:t>(</a:t>
            </a:r>
            <a:r>
              <a:rPr lang="zh-TW" altLang="en-US" sz="3200" dirty="0" smtClean="0"/>
              <a:t>建議用一天</a:t>
            </a:r>
            <a:r>
              <a:rPr lang="en-US" altLang="zh-TW" sz="3200" dirty="0" smtClean="0"/>
              <a:t>)</a:t>
            </a:r>
          </a:p>
          <a:p>
            <a:r>
              <a:rPr lang="en-US" altLang="zh-TW" sz="3200" dirty="0" smtClean="0"/>
              <a:t>Step9:</a:t>
            </a:r>
            <a:r>
              <a:rPr lang="zh-TW" altLang="en-US" sz="3200" dirty="0" smtClean="0"/>
              <a:t>回到狀態一覽觀看魚缸內所有狀態</a:t>
            </a:r>
            <a:endParaRPr lang="en-US" altLang="zh-TW" sz="3200" dirty="0" smtClean="0"/>
          </a:p>
          <a:p>
            <a:r>
              <a:rPr lang="en-US" altLang="zh-TW" sz="3200" dirty="0" smtClean="0"/>
              <a:t>Step10:</a:t>
            </a:r>
            <a:r>
              <a:rPr lang="zh-TW" altLang="en-US" sz="3200" dirty="0" smtClean="0"/>
              <a:t>到歷史紀錄觀看</a:t>
            </a:r>
            <a:r>
              <a:rPr lang="en-US" altLang="zh-TW" sz="3200" dirty="0" smtClean="0"/>
              <a:t>(</a:t>
            </a:r>
            <a:r>
              <a:rPr lang="zh-TW" altLang="en-US" sz="3200" dirty="0" smtClean="0"/>
              <a:t>每個</a:t>
            </a:r>
            <a:r>
              <a:rPr lang="zh-TW" altLang="en-US" sz="3200" dirty="0"/>
              <a:t>選項</a:t>
            </a:r>
            <a:r>
              <a:rPr lang="zh-TW" altLang="en-US" sz="3200" dirty="0" smtClean="0"/>
              <a:t>都要選擇</a:t>
            </a:r>
            <a:r>
              <a:rPr lang="en-US" altLang="zh-TW" sz="3200" dirty="0" smtClean="0"/>
              <a:t>)</a:t>
            </a:r>
            <a:r>
              <a:rPr lang="zh-TW" altLang="en-US" sz="3200" dirty="0" smtClean="0"/>
              <a:t>相關圖表</a:t>
            </a:r>
            <a:r>
              <a:rPr lang="en-US" altLang="zh-TW" sz="3200" dirty="0" smtClean="0"/>
              <a:t>(</a:t>
            </a:r>
            <a:r>
              <a:rPr lang="zh-TW" altLang="en-US" sz="3200" dirty="0" smtClean="0"/>
              <a:t>建議用特定期間較清楚</a:t>
            </a:r>
            <a:r>
              <a:rPr lang="en-US" altLang="zh-TW" sz="3200" dirty="0" smtClean="0"/>
              <a:t>)</a:t>
            </a:r>
          </a:p>
          <a:p>
            <a:r>
              <a:rPr lang="en-US" altLang="zh-TW" sz="3200" dirty="0" smtClean="0"/>
              <a:t>Step11:</a:t>
            </a:r>
            <a:r>
              <a:rPr lang="zh-TW" altLang="en-US" sz="3200" dirty="0" smtClean="0"/>
              <a:t>檢查成就稱號是否獲得</a:t>
            </a:r>
            <a:r>
              <a:rPr lang="en-US" altLang="zh-TW" sz="3200" dirty="0" smtClean="0"/>
              <a:t>(3</a:t>
            </a:r>
            <a:r>
              <a:rPr lang="zh-TW" altLang="en-US" sz="3200" dirty="0" smtClean="0"/>
              <a:t>種</a:t>
            </a:r>
            <a:r>
              <a:rPr lang="en-US" altLang="zh-TW" sz="3200" dirty="0" smtClean="0"/>
              <a:t>)</a:t>
            </a:r>
          </a:p>
          <a:p>
            <a:r>
              <a:rPr lang="en-US" altLang="zh-TW" sz="3200" dirty="0" smtClean="0"/>
              <a:t>Step12:</a:t>
            </a:r>
            <a:r>
              <a:rPr lang="zh-TW" altLang="en-US" sz="3200" dirty="0" smtClean="0"/>
              <a:t>到魚缸畫面使用其他功能</a:t>
            </a:r>
            <a:r>
              <a:rPr lang="en-US" altLang="zh-TW" sz="3200" dirty="0" smtClean="0"/>
              <a:t>(</a:t>
            </a:r>
            <a:r>
              <a:rPr lang="zh-TW" altLang="en-US" sz="3200" dirty="0" smtClean="0"/>
              <a:t>換水、手動餵食、清理死魚</a:t>
            </a:r>
            <a:r>
              <a:rPr lang="en-US" altLang="zh-TW" sz="3200" dirty="0" smtClean="0"/>
              <a:t>)</a:t>
            </a:r>
          </a:p>
          <a:p>
            <a:r>
              <a:rPr lang="en-US" altLang="zh-TW" sz="3200" dirty="0" smtClean="0"/>
              <a:t>Step13:</a:t>
            </a:r>
            <a:r>
              <a:rPr lang="zh-TW" altLang="en-US" sz="3200" dirty="0" smtClean="0"/>
              <a:t>細部事件可加速多次一小時觀看</a:t>
            </a:r>
            <a:r>
              <a:rPr lang="en-US" altLang="zh-TW" sz="3200" dirty="0" smtClean="0"/>
              <a:t>(</a:t>
            </a:r>
            <a:r>
              <a:rPr lang="zh-TW" altLang="en-US" sz="3200" dirty="0" smtClean="0"/>
              <a:t>事件紀錄簿內容</a:t>
            </a:r>
            <a:r>
              <a:rPr lang="en-US" altLang="zh-TW" sz="3200" dirty="0" smtClean="0"/>
              <a:t>)</a:t>
            </a:r>
          </a:p>
          <a:p>
            <a:r>
              <a:rPr lang="en-US" altLang="zh-TW" sz="3200" dirty="0" smtClean="0"/>
              <a:t>Step14:</a:t>
            </a:r>
            <a:r>
              <a:rPr lang="zh-TW" altLang="en-US" sz="3200" dirty="0"/>
              <a:t>繼續正常運行使用程式</a:t>
            </a:r>
            <a:endParaRPr lang="en-US" altLang="zh-TW" sz="3200" dirty="0"/>
          </a:p>
          <a:p>
            <a:r>
              <a:rPr lang="en-US" altLang="zh-TW" sz="3200" dirty="0" smtClean="0"/>
              <a:t>Step15:</a:t>
            </a:r>
            <a:r>
              <a:rPr lang="zh-TW" altLang="en-US" sz="3200" dirty="0"/>
              <a:t>回到標題畫面離開就會存檔</a:t>
            </a:r>
            <a:endParaRPr lang="en-US" altLang="zh-TW" sz="3200" dirty="0"/>
          </a:p>
          <a:p>
            <a:r>
              <a:rPr lang="en-US" altLang="zh-TW" sz="3200" dirty="0" smtClean="0"/>
              <a:t>Step16:</a:t>
            </a:r>
            <a:r>
              <a:rPr lang="zh-TW" altLang="en-US" sz="3200" dirty="0"/>
              <a:t>下次使用時選擇繼續模擬</a:t>
            </a:r>
            <a:endParaRPr lang="en-US" altLang="zh-TW" sz="32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9850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389120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※</a:t>
            </a:r>
            <a:r>
              <a:rPr lang="zh-TW" altLang="en-US" dirty="0" smtClean="0"/>
              <a:t>事件紀錄簿只記錄「當天」所有事件</a:t>
            </a:r>
            <a:endParaRPr lang="en-US" altLang="zh-TW" dirty="0" smtClean="0"/>
          </a:p>
          <a:p>
            <a:r>
              <a:rPr lang="en-US" altLang="zh-TW" dirty="0" smtClean="0"/>
              <a:t>※</a:t>
            </a:r>
            <a:r>
              <a:rPr lang="zh-TW" altLang="en-US" dirty="0" smtClean="0"/>
              <a:t>日期是開缸時間，即第</a:t>
            </a:r>
            <a:r>
              <a:rPr lang="en-US" altLang="zh-TW" dirty="0" smtClean="0"/>
              <a:t>1</a:t>
            </a:r>
            <a:r>
              <a:rPr lang="zh-TW" altLang="en-US" dirty="0" smtClean="0"/>
              <a:t>年第</a:t>
            </a:r>
            <a:r>
              <a:rPr lang="en-US" altLang="zh-TW" dirty="0" smtClean="0"/>
              <a:t>1</a:t>
            </a:r>
            <a:r>
              <a:rPr lang="zh-TW" altLang="en-US" dirty="0" smtClean="0"/>
              <a:t>個月第</a:t>
            </a:r>
            <a:r>
              <a:rPr lang="en-US" altLang="zh-TW" dirty="0" smtClean="0"/>
              <a:t>1</a:t>
            </a:r>
            <a:r>
              <a:rPr lang="zh-TW" altLang="en-US" dirty="0" smtClean="0"/>
              <a:t>天開始</a:t>
            </a:r>
            <a:endParaRPr lang="en-US" altLang="zh-TW" dirty="0" smtClean="0"/>
          </a:p>
          <a:p>
            <a:r>
              <a:rPr lang="en-US" altLang="zh-TW" dirty="0" smtClean="0"/>
              <a:t>※</a:t>
            </a:r>
            <a:r>
              <a:rPr lang="zh-TW" altLang="en-US" dirty="0" smtClean="0"/>
              <a:t>成就達成條件</a:t>
            </a:r>
            <a:r>
              <a:rPr lang="en-US" altLang="zh-TW" dirty="0" smtClean="0"/>
              <a:t>(</a:t>
            </a:r>
            <a:r>
              <a:rPr lang="zh-TW" altLang="en-US" dirty="0" smtClean="0"/>
              <a:t>死魚超過三條、購買設備或擺設超過</a:t>
            </a:r>
            <a:r>
              <a:rPr lang="en-US" altLang="zh-TW" dirty="0" smtClean="0"/>
              <a:t>10</a:t>
            </a:r>
            <a:r>
              <a:rPr lang="zh-TW" altLang="en-US" dirty="0" smtClean="0"/>
              <a:t>個、把其中一條魚養到該魚最大值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※</a:t>
            </a:r>
            <a:r>
              <a:rPr lang="zh-TW" altLang="en-US" dirty="0" smtClean="0"/>
              <a:t>加速效率建議只用「</a:t>
            </a:r>
            <a:r>
              <a:rPr lang="en-US" altLang="zh-TW" dirty="0" smtClean="0"/>
              <a:t>1</a:t>
            </a:r>
            <a:r>
              <a:rPr lang="zh-TW" altLang="en-US" dirty="0" smtClean="0"/>
              <a:t>天」</a:t>
            </a:r>
            <a:endParaRPr lang="en-US" altLang="zh-TW" dirty="0" smtClean="0"/>
          </a:p>
          <a:p>
            <a:pPr lvl="1"/>
            <a:r>
              <a:rPr lang="en-US" altLang="zh-TW" dirty="0" smtClean="0">
                <a:sym typeface="Wingdings" pitchFamily="2" charset="2"/>
              </a:rPr>
              <a:t></a:t>
            </a:r>
            <a:r>
              <a:rPr lang="zh-TW" altLang="en-US" dirty="0" smtClean="0"/>
              <a:t>因為正常</a:t>
            </a:r>
            <a:r>
              <a:rPr lang="zh-TW" altLang="en-US" dirty="0"/>
              <a:t>使用者不會很久都</a:t>
            </a:r>
            <a:r>
              <a:rPr lang="zh-TW" altLang="en-US" dirty="0" smtClean="0"/>
              <a:t>不使用</a:t>
            </a:r>
            <a:endParaRPr lang="en-US" altLang="zh-TW" dirty="0" smtClean="0"/>
          </a:p>
          <a:p>
            <a:r>
              <a:rPr lang="en-US" altLang="zh-TW" dirty="0" smtClean="0"/>
              <a:t>※</a:t>
            </a:r>
            <a:r>
              <a:rPr lang="zh-TW" altLang="en-US" dirty="0" smtClean="0"/>
              <a:t>加速時間需要等待時間結束後才進行下一步</a:t>
            </a:r>
            <a:r>
              <a:rPr lang="en-US" altLang="zh-TW" dirty="0" smtClean="0"/>
              <a:t>(</a:t>
            </a:r>
            <a:r>
              <a:rPr lang="zh-TW" altLang="en-US" dirty="0" smtClean="0"/>
              <a:t>魚移動速度正常後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※</a:t>
            </a:r>
            <a:r>
              <a:rPr lang="zh-TW" altLang="en-US" dirty="0" smtClean="0"/>
              <a:t>右上角的</a:t>
            </a:r>
            <a:r>
              <a:rPr lang="en-US" altLang="zh-TW" dirty="0" smtClean="0"/>
              <a:t>X</a:t>
            </a:r>
            <a:r>
              <a:rPr lang="zh-TW" altLang="en-US" dirty="0" smtClean="0"/>
              <a:t>不建議使用會不能存檔</a:t>
            </a:r>
            <a:endParaRPr lang="en-US" altLang="zh-TW" dirty="0" smtClean="0"/>
          </a:p>
          <a:p>
            <a:r>
              <a:rPr lang="en-US" altLang="zh-TW" dirty="0" smtClean="0"/>
              <a:t>※</a:t>
            </a:r>
            <a:r>
              <a:rPr lang="zh-TW" altLang="en-US" dirty="0" smtClean="0"/>
              <a:t>存檔後再讀檔的擺設在呈現上無法顯示</a:t>
            </a:r>
            <a:r>
              <a:rPr lang="en-US" altLang="zh-TW" dirty="0" smtClean="0"/>
              <a:t>(</a:t>
            </a:r>
            <a:r>
              <a:rPr lang="zh-TW" altLang="en-US" dirty="0" smtClean="0"/>
              <a:t>技術困難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611560" y="44624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b="1" dirty="0"/>
              <a:t>額外</a:t>
            </a:r>
            <a:r>
              <a:rPr lang="zh-TW" altLang="en-US" sz="3600" b="1" dirty="0" smtClean="0"/>
              <a:t>說明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97258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44624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sz="3600" b="1" dirty="0"/>
              <a:t>專案相關網址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4000" b="1" dirty="0" err="1" smtClean="0">
                <a:solidFill>
                  <a:schemeClr val="accent4">
                    <a:lumMod val="75000"/>
                  </a:schemeClr>
                </a:solidFill>
              </a:rPr>
              <a:t>Trello</a:t>
            </a:r>
            <a:r>
              <a:rPr lang="zh-TW" altLang="en-US" sz="4000" b="1" dirty="0" smtClean="0">
                <a:solidFill>
                  <a:schemeClr val="accent4">
                    <a:lumMod val="75000"/>
                  </a:schemeClr>
                </a:solidFill>
              </a:rPr>
              <a:t>：</a:t>
            </a:r>
            <a:endParaRPr lang="en-US" altLang="zh-TW" sz="4000" b="1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400" dirty="0" smtClean="0">
                <a:hlinkClick r:id="rId2"/>
              </a:rPr>
              <a:t>https://trello.com/b/cfJdQJMZ/</a:t>
            </a:r>
            <a:r>
              <a:rPr lang="zh-TW" altLang="en-US" sz="2400" dirty="0" smtClean="0"/>
              <a:t> 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sz="4000" b="1" dirty="0" err="1" smtClean="0">
                <a:solidFill>
                  <a:schemeClr val="accent4">
                    <a:lumMod val="75000"/>
                  </a:schemeClr>
                </a:solidFill>
              </a:rPr>
              <a:t>GitHub</a:t>
            </a:r>
            <a:r>
              <a:rPr lang="zh-TW" altLang="en-US" sz="4000" b="1" dirty="0" smtClean="0">
                <a:solidFill>
                  <a:schemeClr val="accent4">
                    <a:lumMod val="75000"/>
                  </a:schemeClr>
                </a:solidFill>
              </a:rPr>
              <a:t>：</a:t>
            </a:r>
            <a:endParaRPr lang="en-US" altLang="zh-TW" sz="4000" b="1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400" dirty="0">
                <a:hlinkClick r:id="rId3"/>
              </a:rPr>
              <a:t>https://</a:t>
            </a:r>
            <a:r>
              <a:rPr lang="en-US" altLang="zh-TW" sz="2400" dirty="0" smtClean="0">
                <a:hlinkClick r:id="rId3"/>
              </a:rPr>
              <a:t>github.com/stanly481025/AFSS</a:t>
            </a:r>
            <a:r>
              <a:rPr lang="zh-TW" altLang="en-US" sz="2400" dirty="0" smtClean="0"/>
              <a:t> </a:t>
            </a:r>
            <a:endParaRPr lang="en-US" altLang="zh-TW" sz="4000" b="1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44624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sz="3600" b="1" dirty="0"/>
              <a:t>系統額外</a:t>
            </a:r>
            <a:r>
              <a:rPr lang="zh-TW" altLang="en-US" sz="3600" b="1" dirty="0" smtClean="0"/>
              <a:t>特色功能</a:t>
            </a:r>
            <a:r>
              <a:rPr lang="en-US" altLang="zh-TW" sz="3600" b="1" dirty="0" smtClean="0"/>
              <a:t>(</a:t>
            </a:r>
            <a:r>
              <a:rPr lang="zh-TW" altLang="en-US" sz="3600" b="1" dirty="0" smtClean="0"/>
              <a:t>一</a:t>
            </a:r>
            <a:r>
              <a:rPr lang="en-US" altLang="zh-TW" sz="3600" b="1" dirty="0" smtClean="0"/>
              <a:t>)</a:t>
            </a:r>
            <a:endParaRPr lang="zh-TW" altLang="en-US" sz="36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8" t="14932" r="18552" b="7754"/>
          <a:stretch/>
        </p:blipFill>
        <p:spPr>
          <a:xfrm>
            <a:off x="323528" y="1412775"/>
            <a:ext cx="3672408" cy="3824353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3" t="17491" r="20673" b="4262"/>
          <a:stretch/>
        </p:blipFill>
        <p:spPr>
          <a:xfrm>
            <a:off x="4644008" y="1412776"/>
            <a:ext cx="4211274" cy="3775046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3995936" y="3212976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259632" y="5631631"/>
            <a:ext cx="7215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※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所有功能皆有即時判斷的能力，版面也會即時刷新</a:t>
            </a:r>
            <a:endParaRPr lang="zh-TW" altLang="en-US" sz="24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92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44624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sz="3600" b="1" dirty="0"/>
              <a:t>系統額外</a:t>
            </a:r>
            <a:r>
              <a:rPr lang="zh-TW" altLang="en-US" sz="3600" b="1" dirty="0" smtClean="0"/>
              <a:t>特色功能</a:t>
            </a:r>
            <a:r>
              <a:rPr lang="en-US" altLang="zh-TW" sz="3600" b="1" dirty="0" smtClean="0"/>
              <a:t>(</a:t>
            </a:r>
            <a:r>
              <a:rPr lang="zh-TW" altLang="en-US" sz="3600" b="1" dirty="0"/>
              <a:t>二</a:t>
            </a:r>
            <a:r>
              <a:rPr lang="en-US" altLang="zh-TW" sz="3600" b="1" dirty="0" smtClean="0"/>
              <a:t>)</a:t>
            </a:r>
            <a:endParaRPr lang="zh-TW" altLang="en-US" sz="36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8" b="4210"/>
          <a:stretch/>
        </p:blipFill>
        <p:spPr>
          <a:xfrm>
            <a:off x="467544" y="1197578"/>
            <a:ext cx="3672407" cy="415884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0" b="5208"/>
          <a:stretch/>
        </p:blipFill>
        <p:spPr>
          <a:xfrm>
            <a:off x="4644008" y="1197578"/>
            <a:ext cx="3672408" cy="413179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99592" y="5589240"/>
            <a:ext cx="7830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※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每個資料都具有一個實體範圍，且每個都是獨一無二的</a:t>
            </a:r>
            <a:endParaRPr lang="zh-TW" altLang="en-US" sz="24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120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44624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sz="3600" b="1" dirty="0"/>
              <a:t>系統額外</a:t>
            </a:r>
            <a:r>
              <a:rPr lang="zh-TW" altLang="en-US" sz="3600" b="1" dirty="0" smtClean="0"/>
              <a:t>特色功能</a:t>
            </a:r>
            <a:r>
              <a:rPr lang="en-US" altLang="zh-TW" sz="3600" b="1" dirty="0" smtClean="0"/>
              <a:t>(</a:t>
            </a:r>
            <a:r>
              <a:rPr lang="zh-TW" altLang="en-US" sz="3600" b="1" dirty="0"/>
              <a:t>三</a:t>
            </a:r>
            <a:r>
              <a:rPr lang="en-US" altLang="zh-TW" sz="3600" b="1" dirty="0" smtClean="0"/>
              <a:t>)</a:t>
            </a:r>
            <a:endParaRPr lang="zh-TW" altLang="en-US" sz="36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2" t="38347" r="27261" b="31133"/>
          <a:stretch/>
        </p:blipFill>
        <p:spPr>
          <a:xfrm>
            <a:off x="467544" y="1412776"/>
            <a:ext cx="3582099" cy="1774324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4" t="36203" r="21710" b="30442"/>
          <a:stretch/>
        </p:blipFill>
        <p:spPr>
          <a:xfrm>
            <a:off x="4252532" y="1412776"/>
            <a:ext cx="4504888" cy="185396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285633"/>
            <a:ext cx="5352324" cy="316193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603844" y="3761089"/>
            <a:ext cx="341632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※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成就系統：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隱藏的彩蛋事件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讓使用者對系統有探索性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在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條件達成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後會有相對應的獎勵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條件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為隱藏的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需要使用者自行探索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120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44624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sz="3600" b="1" dirty="0"/>
              <a:t>系統額外</a:t>
            </a:r>
            <a:r>
              <a:rPr lang="zh-TW" altLang="en-US" sz="3600" b="1" dirty="0" smtClean="0"/>
              <a:t>特色功能</a:t>
            </a:r>
            <a:r>
              <a:rPr lang="en-US" altLang="zh-TW" sz="3600" b="1" dirty="0" smtClean="0"/>
              <a:t>(</a:t>
            </a:r>
            <a:r>
              <a:rPr lang="zh-TW" altLang="en-US" sz="3600" b="1" dirty="0"/>
              <a:t>四</a:t>
            </a:r>
            <a:r>
              <a:rPr lang="en-US" altLang="zh-TW" sz="3600" b="1" dirty="0" smtClean="0"/>
              <a:t>)</a:t>
            </a:r>
            <a:endParaRPr lang="zh-TW" altLang="en-US" sz="3600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8" t="11723"/>
          <a:stretch/>
        </p:blipFill>
        <p:spPr>
          <a:xfrm>
            <a:off x="755576" y="1196752"/>
            <a:ext cx="7273255" cy="378720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905861" y="5301208"/>
            <a:ext cx="7263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※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歷史紀錄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中的圖表，若把滑鼠放在不同的「單點」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上，會有浮動視窗顯示出該點那時的狀態和數值。</a:t>
            </a:r>
            <a:endParaRPr lang="zh-TW" altLang="en-US" sz="24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083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線">
  <a:themeElements>
    <a:clrScheme name="流線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流線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線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541</TotalTime>
  <Words>814</Words>
  <Application>Microsoft Office PowerPoint</Application>
  <PresentationFormat>如螢幕大小 (4:3)</PresentationFormat>
  <Paragraphs>88</Paragraphs>
  <Slides>13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4" baseType="lpstr">
      <vt:lpstr>流線</vt:lpstr>
      <vt:lpstr>第7組</vt:lpstr>
      <vt:lpstr>運行前環境設定說明</vt:lpstr>
      <vt:lpstr>建議操作說明(可觀看到所有功能)</vt:lpstr>
      <vt:lpstr>PowerPoint 簡報</vt:lpstr>
      <vt:lpstr>專案相關網址</vt:lpstr>
      <vt:lpstr>系統額外特色功能(一)</vt:lpstr>
      <vt:lpstr>系統額外特色功能(二)</vt:lpstr>
      <vt:lpstr>系統額外特色功能(三)</vt:lpstr>
      <vt:lpstr>系統額外特色功能(四)</vt:lpstr>
      <vt:lpstr>系統額外特色功能(五)</vt:lpstr>
      <vt:lpstr>系統額外特色功能(六、七)</vt:lpstr>
      <vt:lpstr>分工情況</vt:lpstr>
      <vt:lpstr> Thank You For Your Listening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UCCU</dc:creator>
  <cp:lastModifiedBy>UCCU</cp:lastModifiedBy>
  <cp:revision>51</cp:revision>
  <dcterms:created xsi:type="dcterms:W3CDTF">2017-11-03T10:29:15Z</dcterms:created>
  <dcterms:modified xsi:type="dcterms:W3CDTF">2018-01-15T19:47:24Z</dcterms:modified>
</cp:coreProperties>
</file>